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\Documents\statystyk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\Documents\statystyk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8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cat>
            <c:strRef>
              <c:f>Arkusz1!$A$2:$A$15</c:f>
              <c:strCache>
                <c:ptCount val="14"/>
                <c:pt idx="0">
                  <c:v> wymagający </c:v>
                </c:pt>
                <c:pt idx="1">
                  <c:v>ograniczenia  </c:v>
                </c:pt>
                <c:pt idx="2">
                  <c:v>nie możemy Go zobaczyć </c:v>
                </c:pt>
                <c:pt idx="3">
                  <c:v>za wszystko zostajemy rozliczeni </c:v>
                </c:pt>
                <c:pt idx="4">
                  <c:v> nie zawsze pomaga </c:v>
                </c:pt>
                <c:pt idx="5">
                  <c:v>nie rozmawia z nami</c:v>
                </c:pt>
                <c:pt idx="6">
                  <c:v>wszystko widzi</c:v>
                </c:pt>
                <c:pt idx="7">
                  <c:v>nie dał nam nieśmiertelności</c:v>
                </c:pt>
                <c:pt idx="8">
                  <c:v>brak Go, gdy Go potrzebujemy</c:v>
                </c:pt>
                <c:pt idx="9">
                  <c:v>za złe nie będziemy zbawieni</c:v>
                </c:pt>
                <c:pt idx="10">
                  <c:v>trzeba Mu służyć</c:v>
                </c:pt>
                <c:pt idx="11">
                  <c:v>niesprawiedliwy</c:v>
                </c:pt>
                <c:pt idx="12">
                  <c:v>wywyższa się</c:v>
                </c:pt>
                <c:pt idx="13">
                  <c:v>denerwuje  się</c:v>
                </c:pt>
              </c:strCache>
            </c:strRef>
          </c:cat>
          <c:val>
            <c:numRef>
              <c:f>Arkusz1!$C$2:$C$15</c:f>
              <c:numCache>
                <c:formatCode>0%</c:formatCode>
                <c:ptCount val="14"/>
                <c:pt idx="0">
                  <c:v>0.16</c:v>
                </c:pt>
                <c:pt idx="1">
                  <c:v>0.12</c:v>
                </c:pt>
                <c:pt idx="2">
                  <c:v>0.12</c:v>
                </c:pt>
                <c:pt idx="3">
                  <c:v>0.12</c:v>
                </c:pt>
                <c:pt idx="4">
                  <c:v>0.08</c:v>
                </c:pt>
                <c:pt idx="5">
                  <c:v>0.08</c:v>
                </c:pt>
                <c:pt idx="6">
                  <c:v>0.04</c:v>
                </c:pt>
                <c:pt idx="7">
                  <c:v>0.04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0.04</c:v>
                </c:pt>
                <c:pt idx="12">
                  <c:v>0.04</c:v>
                </c:pt>
                <c:pt idx="13">
                  <c:v>0.04</c:v>
                </c:pt>
              </c:numCache>
            </c:numRef>
          </c:val>
        </c:ser>
        <c:axId val="79907456"/>
        <c:axId val="97665408"/>
      </c:barChart>
      <c:catAx>
        <c:axId val="79907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97665408"/>
        <c:crosses val="autoZero"/>
        <c:auto val="1"/>
        <c:lblAlgn val="ctr"/>
        <c:lblOffset val="100"/>
      </c:catAx>
      <c:valAx>
        <c:axId val="97665408"/>
        <c:scaling>
          <c:orientation val="minMax"/>
        </c:scaling>
        <c:axPos val="l"/>
        <c:majorGridlines/>
        <c:numFmt formatCode="0%" sourceLinked="1"/>
        <c:tickLblPos val="nextTo"/>
        <c:crossAx val="7990745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9"/>
  <c:chart>
    <c:plotArea>
      <c:layout/>
      <c:barChart>
        <c:barDir val="col"/>
        <c:grouping val="clustered"/>
        <c:ser>
          <c:idx val="0"/>
          <c:order val="0"/>
          <c:cat>
            <c:strRef>
              <c:f>Arkusz1!$A$18:$A$33</c:f>
              <c:strCache>
                <c:ptCount val="16"/>
                <c:pt idx="0">
                  <c:v>stworzył coś z niczego, świat, człowieka </c:v>
                </c:pt>
                <c:pt idx="1">
                  <c:v>zawsze wysłuchuje,można z nim rozmawiać</c:v>
                </c:pt>
                <c:pt idx="2">
                  <c:v>kocha nas </c:v>
                </c:pt>
                <c:pt idx="3">
                  <c:v>wybacza, miłosierny </c:v>
                </c:pt>
                <c:pt idx="4">
                  <c:v> jest wszędzie</c:v>
                </c:pt>
                <c:pt idx="5">
                  <c:v>chroni nas, opiekuje się, myśli </c:v>
                </c:pt>
                <c:pt idx="6">
                  <c:v>dał nam sumienie </c:v>
                </c:pt>
                <c:pt idx="7">
                  <c:v>wszechmocny </c:v>
                </c:pt>
                <c:pt idx="8">
                  <c:v>kształtuje najlepszych ludzi</c:v>
                </c:pt>
                <c:pt idx="9">
                  <c:v>zesłał Jezusa</c:v>
                </c:pt>
                <c:pt idx="10">
                  <c:v>daje rodzinę</c:v>
                </c:pt>
                <c:pt idx="11">
                  <c:v>przygarnia nasze dusze</c:v>
                </c:pt>
                <c:pt idx="12">
                  <c:v>przemienił wodę w wino</c:v>
                </c:pt>
                <c:pt idx="13">
                  <c:v>daje szczęście</c:v>
                </c:pt>
                <c:pt idx="14">
                  <c:v>pokazuje właściwą drogę</c:v>
                </c:pt>
                <c:pt idx="15">
                  <c:v>pomaga</c:v>
                </c:pt>
              </c:strCache>
            </c:strRef>
          </c:cat>
          <c:val>
            <c:numRef>
              <c:f>Arkusz1!$C$18:$C$33</c:f>
              <c:numCache>
                <c:formatCode>0.0%</c:formatCode>
                <c:ptCount val="16"/>
                <c:pt idx="0">
                  <c:v>0.20599999999999999</c:v>
                </c:pt>
                <c:pt idx="1">
                  <c:v>0.11700000000000001</c:v>
                </c:pt>
                <c:pt idx="2">
                  <c:v>0.11700000000000001</c:v>
                </c:pt>
                <c:pt idx="3">
                  <c:v>8.7999999999999995E-2</c:v>
                </c:pt>
                <c:pt idx="4">
                  <c:v>5.8999999999999997E-2</c:v>
                </c:pt>
                <c:pt idx="5">
                  <c:v>5.8999999999999997E-2</c:v>
                </c:pt>
                <c:pt idx="6">
                  <c:v>5.8999999999999997E-2</c:v>
                </c:pt>
                <c:pt idx="7">
                  <c:v>5.8999999999999997E-2</c:v>
                </c:pt>
                <c:pt idx="8">
                  <c:v>2.9000000000000001E-2</c:v>
                </c:pt>
                <c:pt idx="9">
                  <c:v>2.9000000000000001E-2</c:v>
                </c:pt>
                <c:pt idx="10">
                  <c:v>2.9000000000000001E-2</c:v>
                </c:pt>
                <c:pt idx="11">
                  <c:v>2.9000000000000001E-2</c:v>
                </c:pt>
                <c:pt idx="12">
                  <c:v>2.9000000000000001E-2</c:v>
                </c:pt>
                <c:pt idx="13">
                  <c:v>2.9000000000000001E-2</c:v>
                </c:pt>
                <c:pt idx="14">
                  <c:v>2.9000000000000001E-2</c:v>
                </c:pt>
                <c:pt idx="15">
                  <c:v>2.9000000000000001E-2</c:v>
                </c:pt>
              </c:numCache>
            </c:numRef>
          </c:val>
        </c:ser>
        <c:axId val="78354304"/>
        <c:axId val="97597312"/>
      </c:barChart>
      <c:catAx>
        <c:axId val="78354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97597312"/>
        <c:crosses val="autoZero"/>
        <c:auto val="1"/>
        <c:lblAlgn val="ctr"/>
        <c:lblOffset val="100"/>
      </c:catAx>
      <c:valAx>
        <c:axId val="97597312"/>
        <c:scaling>
          <c:orientation val="minMax"/>
        </c:scaling>
        <c:axPos val="l"/>
        <c:majorGridlines/>
        <c:numFmt formatCode="0.0%" sourceLinked="1"/>
        <c:tickLblPos val="nextTo"/>
        <c:crossAx val="7835430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B2F271-DBB9-4F68-8897-735E1B9D1E88}" type="datetimeFigureOut">
              <a:rPr lang="pl-PL" smtClean="0"/>
              <a:t>2010-11-30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581186-206C-49E7-804D-FDEA29AF8DA1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772400" cy="1470025"/>
          </a:xfrm>
        </p:spPr>
        <p:txBody>
          <a:bodyPr>
            <a:normAutofit/>
          </a:bodyPr>
          <a:lstStyle/>
          <a:p>
            <a:r>
              <a:rPr lang="pl-PL" sz="7200" dirty="0" smtClean="0"/>
              <a:t>Wady i zalety Boga</a:t>
            </a:r>
            <a:endParaRPr lang="pl-PL" sz="7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Bóg nie jest fajny, ponieważ: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Jest wymagający</a:t>
            </a:r>
          </a:p>
          <a:p>
            <a:r>
              <a:rPr lang="pl-PL" dirty="0" smtClean="0"/>
              <a:t>Nie możemy Go zobaczyć</a:t>
            </a:r>
          </a:p>
          <a:p>
            <a:r>
              <a:rPr lang="pl-PL" dirty="0" smtClean="0"/>
              <a:t>Ustanowił dziwne reguły, ograniczenia</a:t>
            </a:r>
          </a:p>
          <a:p>
            <a:r>
              <a:rPr lang="pl-PL" dirty="0" smtClean="0"/>
              <a:t>Za wszystko zostaniemy rozliczeni</a:t>
            </a:r>
          </a:p>
          <a:p>
            <a:r>
              <a:rPr lang="pl-PL" dirty="0" smtClean="0"/>
              <a:t>Nie rozmawia z nami</a:t>
            </a:r>
          </a:p>
          <a:p>
            <a:r>
              <a:rPr lang="pl-PL" dirty="0" smtClean="0"/>
              <a:t>Nie zawsze nam pomaga, gdy o to prosimy</a:t>
            </a:r>
          </a:p>
          <a:p>
            <a:r>
              <a:rPr lang="pl-PL" dirty="0" smtClean="0"/>
              <a:t>Brak Go, gdy Go potrzebujemy</a:t>
            </a:r>
          </a:p>
          <a:p>
            <a:r>
              <a:rPr lang="pl-PL" dirty="0" smtClean="0"/>
              <a:t>Wszystko widzi</a:t>
            </a:r>
          </a:p>
          <a:p>
            <a:r>
              <a:rPr lang="pl-PL" dirty="0" smtClean="0"/>
              <a:t>Nie dał nam nieśmiertelności</a:t>
            </a:r>
          </a:p>
          <a:p>
            <a:r>
              <a:rPr lang="pl-PL" dirty="0" smtClean="0"/>
              <a:t>Za złe zachowanie nie będziemy zbawieni</a:t>
            </a:r>
          </a:p>
          <a:p>
            <a:r>
              <a:rPr lang="pl-PL" dirty="0" smtClean="0"/>
              <a:t>Trzeba Mu służyć</a:t>
            </a:r>
          </a:p>
          <a:p>
            <a:r>
              <a:rPr lang="pl-PL" dirty="0" smtClean="0"/>
              <a:t>Nie zawsze jest sprawiedliwy</a:t>
            </a:r>
          </a:p>
          <a:p>
            <a:r>
              <a:rPr lang="pl-PL" dirty="0" smtClean="0"/>
              <a:t>Wywyższa się</a:t>
            </a:r>
          </a:p>
          <a:p>
            <a:r>
              <a:rPr lang="pl-PL" dirty="0" smtClean="0"/>
              <a:t>Denerwuje się</a:t>
            </a: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9020672" cy="517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Bóg jest fajny, ponieważ: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stworzył coś z niczego, świat, </a:t>
            </a:r>
            <a:r>
              <a:rPr lang="pl-PL" dirty="0" smtClean="0"/>
              <a:t>człowieka</a:t>
            </a:r>
          </a:p>
          <a:p>
            <a:r>
              <a:rPr lang="pl-PL" dirty="0" smtClean="0"/>
              <a:t>zawsze </a:t>
            </a:r>
            <a:r>
              <a:rPr lang="pl-PL" dirty="0"/>
              <a:t>wysłuchuje, zawsze można z nim rozmawiać</a:t>
            </a:r>
            <a:r>
              <a:rPr lang="pl-PL" dirty="0" smtClean="0"/>
              <a:t> </a:t>
            </a:r>
          </a:p>
          <a:p>
            <a:r>
              <a:rPr lang="pl-PL" dirty="0" smtClean="0"/>
              <a:t>kocha </a:t>
            </a:r>
            <a:r>
              <a:rPr lang="pl-PL" dirty="0"/>
              <a:t>nas </a:t>
            </a:r>
            <a:r>
              <a:rPr lang="pl-PL" dirty="0" smtClean="0"/>
              <a:t>wszystkich</a:t>
            </a:r>
          </a:p>
          <a:p>
            <a:r>
              <a:rPr lang="pl-PL" dirty="0" smtClean="0"/>
              <a:t>wybacza</a:t>
            </a:r>
            <a:r>
              <a:rPr lang="pl-PL" dirty="0"/>
              <a:t>, </a:t>
            </a:r>
            <a:r>
              <a:rPr lang="pl-PL" dirty="0" smtClean="0"/>
              <a:t>jest miłosierny   </a:t>
            </a:r>
          </a:p>
          <a:p>
            <a:r>
              <a:rPr lang="pl-PL" dirty="0" smtClean="0"/>
              <a:t>jest </a:t>
            </a:r>
            <a:r>
              <a:rPr lang="pl-PL" dirty="0"/>
              <a:t>wszędzie</a:t>
            </a:r>
            <a:r>
              <a:rPr lang="pl-PL" dirty="0" smtClean="0"/>
              <a:t> </a:t>
            </a:r>
          </a:p>
          <a:p>
            <a:r>
              <a:rPr lang="pl-PL" dirty="0" smtClean="0"/>
              <a:t>chroni </a:t>
            </a:r>
            <a:r>
              <a:rPr lang="pl-PL" dirty="0"/>
              <a:t>nas, opiekuje się, myśli o nas </a:t>
            </a:r>
            <a:endParaRPr lang="pl-PL" dirty="0" smtClean="0"/>
          </a:p>
          <a:p>
            <a:r>
              <a:rPr lang="pl-PL" dirty="0" smtClean="0"/>
              <a:t>dał </a:t>
            </a:r>
            <a:r>
              <a:rPr lang="pl-PL" dirty="0"/>
              <a:t>nam sumienie </a:t>
            </a:r>
            <a:endParaRPr lang="pl-PL" dirty="0" smtClean="0"/>
          </a:p>
          <a:p>
            <a:r>
              <a:rPr lang="pl-PL" dirty="0" smtClean="0"/>
              <a:t>wszechmocny  </a:t>
            </a:r>
          </a:p>
          <a:p>
            <a:r>
              <a:rPr lang="pl-PL" dirty="0" smtClean="0"/>
              <a:t>kształtuje </a:t>
            </a:r>
            <a:r>
              <a:rPr lang="pl-PL" dirty="0"/>
              <a:t>najlepszych ludzi</a:t>
            </a:r>
            <a:r>
              <a:rPr lang="pl-PL" dirty="0" smtClean="0"/>
              <a:t> </a:t>
            </a:r>
          </a:p>
          <a:p>
            <a:r>
              <a:rPr lang="pl-PL" dirty="0" smtClean="0"/>
              <a:t>zesłał </a:t>
            </a:r>
            <a:r>
              <a:rPr lang="pl-PL" dirty="0"/>
              <a:t>Jezusa</a:t>
            </a:r>
            <a:r>
              <a:rPr lang="pl-PL" dirty="0" smtClean="0"/>
              <a:t> </a:t>
            </a:r>
          </a:p>
          <a:p>
            <a:r>
              <a:rPr lang="pl-PL" dirty="0" smtClean="0"/>
              <a:t>daje </a:t>
            </a:r>
            <a:r>
              <a:rPr lang="pl-PL" dirty="0"/>
              <a:t>rodzinę</a:t>
            </a:r>
            <a:r>
              <a:rPr lang="pl-PL" dirty="0" smtClean="0"/>
              <a:t> </a:t>
            </a:r>
          </a:p>
          <a:p>
            <a:r>
              <a:rPr lang="pl-PL" dirty="0" smtClean="0"/>
              <a:t>przygarnia </a:t>
            </a:r>
            <a:r>
              <a:rPr lang="pl-PL" dirty="0"/>
              <a:t>nasze dusze</a:t>
            </a:r>
            <a:r>
              <a:rPr lang="pl-PL" dirty="0" smtClean="0"/>
              <a:t> </a:t>
            </a:r>
          </a:p>
          <a:p>
            <a:r>
              <a:rPr lang="pl-PL" dirty="0" smtClean="0"/>
              <a:t>przemienił </a:t>
            </a:r>
            <a:r>
              <a:rPr lang="pl-PL" dirty="0"/>
              <a:t>wodę w wino</a:t>
            </a:r>
            <a:r>
              <a:rPr lang="pl-PL" dirty="0" smtClean="0"/>
              <a:t> </a:t>
            </a:r>
          </a:p>
          <a:p>
            <a:r>
              <a:rPr lang="pl-PL" dirty="0" smtClean="0"/>
              <a:t>daje </a:t>
            </a:r>
            <a:r>
              <a:rPr lang="pl-PL" dirty="0"/>
              <a:t>szczęście</a:t>
            </a:r>
            <a:r>
              <a:rPr lang="pl-PL" dirty="0" smtClean="0"/>
              <a:t> </a:t>
            </a:r>
          </a:p>
          <a:p>
            <a:r>
              <a:rPr lang="pl-PL" dirty="0" smtClean="0"/>
              <a:t>pokazuje </a:t>
            </a:r>
            <a:r>
              <a:rPr lang="pl-PL" dirty="0"/>
              <a:t>właściwą drogę w życiu</a:t>
            </a:r>
            <a:r>
              <a:rPr lang="pl-PL" dirty="0" smtClean="0"/>
              <a:t> </a:t>
            </a:r>
          </a:p>
          <a:p>
            <a:r>
              <a:rPr lang="pl-PL" dirty="0" smtClean="0"/>
              <a:t>pomaga </a:t>
            </a: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134</Words>
  <Application>Microsoft Office PowerPoint</Application>
  <PresentationFormat>Pokaz na ekranie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Przesilenie</vt:lpstr>
      <vt:lpstr>Wady i zalety Boga</vt:lpstr>
      <vt:lpstr>Bóg nie jest fajny, ponieważ:</vt:lpstr>
      <vt:lpstr>Slajd 3</vt:lpstr>
      <vt:lpstr>Bóg jest fajny, ponieważ: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Dom</dc:creator>
  <cp:lastModifiedBy>Dom</cp:lastModifiedBy>
  <cp:revision>7</cp:revision>
  <dcterms:created xsi:type="dcterms:W3CDTF">2010-11-30T17:22:27Z</dcterms:created>
  <dcterms:modified xsi:type="dcterms:W3CDTF">2010-11-30T18:25:40Z</dcterms:modified>
</cp:coreProperties>
</file>